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8"/>
  </p:notesMasterIdLst>
  <p:sldIdLst>
    <p:sldId id="331" r:id="rId2"/>
    <p:sldId id="321" r:id="rId3"/>
    <p:sldId id="323" r:id="rId4"/>
    <p:sldId id="266" r:id="rId5"/>
    <p:sldId id="332" r:id="rId6"/>
    <p:sldId id="267" r:id="rId7"/>
    <p:sldId id="270" r:id="rId8"/>
    <p:sldId id="318" r:id="rId9"/>
    <p:sldId id="319" r:id="rId10"/>
    <p:sldId id="271" r:id="rId11"/>
    <p:sldId id="277" r:id="rId12"/>
    <p:sldId id="316" r:id="rId13"/>
    <p:sldId id="324" r:id="rId14"/>
    <p:sldId id="325" r:id="rId15"/>
    <p:sldId id="275" r:id="rId16"/>
    <p:sldId id="307" r:id="rId17"/>
    <p:sldId id="308" r:id="rId18"/>
    <p:sldId id="309" r:id="rId19"/>
    <p:sldId id="310" r:id="rId20"/>
    <p:sldId id="313" r:id="rId21"/>
    <p:sldId id="311" r:id="rId22"/>
    <p:sldId id="312" r:id="rId23"/>
    <p:sldId id="314" r:id="rId24"/>
    <p:sldId id="273" r:id="rId25"/>
    <p:sldId id="285" r:id="rId26"/>
    <p:sldId id="276" r:id="rId27"/>
    <p:sldId id="272" r:id="rId28"/>
    <p:sldId id="279" r:id="rId29"/>
    <p:sldId id="269" r:id="rId30"/>
    <p:sldId id="288" r:id="rId31"/>
    <p:sldId id="289" r:id="rId32"/>
    <p:sldId id="292" r:id="rId33"/>
    <p:sldId id="278" r:id="rId34"/>
    <p:sldId id="315" r:id="rId35"/>
    <p:sldId id="280" r:id="rId36"/>
    <p:sldId id="291" r:id="rId37"/>
    <p:sldId id="286" r:id="rId38"/>
    <p:sldId id="274" r:id="rId39"/>
    <p:sldId id="329" r:id="rId40"/>
    <p:sldId id="296" r:id="rId41"/>
    <p:sldId id="297" r:id="rId42"/>
    <p:sldId id="298" r:id="rId43"/>
    <p:sldId id="330" r:id="rId44"/>
    <p:sldId id="299" r:id="rId45"/>
    <p:sldId id="300" r:id="rId46"/>
    <p:sldId id="301" r:id="rId47"/>
  </p:sldIdLst>
  <p:sldSz cx="9144000" cy="6858000" type="screen4x3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00"/>
    <a:srgbClr val="130858"/>
    <a:srgbClr val="FFFF99"/>
    <a:srgbClr val="DDDDDD"/>
    <a:srgbClr val="FF9966"/>
    <a:srgbClr val="22CE26"/>
    <a:srgbClr val="FF7C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0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1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FD828B1F-903F-4B6D-8CD0-E73A5C8698AF}" type="datetimeFigureOut">
              <a:rPr lang="en-IN" smtClean="0"/>
              <a:pPr/>
              <a:t>16-03-2018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66" tIns="49533" rIns="99066" bIns="4953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B84D56DD-7A7F-4694-A1D8-FC12CD75EF0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42144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65C1B1-980E-4C77-A7C2-AC0D472F3342}" type="slidenum">
              <a:rPr lang="en-IN" smtClean="0"/>
              <a:pPr/>
              <a:t>1</a:t>
            </a:fld>
            <a:endParaRPr lang="en-I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D56DD-7A7F-4694-A1D8-FC12CD75EF0F}" type="slidenum">
              <a:rPr lang="en-IN" smtClean="0"/>
              <a:pPr/>
              <a:t>17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80793F1D-EDEC-41F0-9C7E-F3946459366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375FDAC-FAB5-4BF0-9E66-7FF4AA9167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3F1D-EDEC-41F0-9C7E-F3946459366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FDAC-FAB5-4BF0-9E66-7FF4AA9167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3F1D-EDEC-41F0-9C7E-F3946459366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FDAC-FAB5-4BF0-9E66-7FF4AA9167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80793F1D-EDEC-41F0-9C7E-F3946459366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FDAC-FAB5-4BF0-9E66-7FF4AA9167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80793F1D-EDEC-41F0-9C7E-F3946459366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375FDAC-FAB5-4BF0-9E66-7FF4AA9167C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0793F1D-EDEC-41F0-9C7E-F3946459366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375FDAC-FAB5-4BF0-9E66-7FF4AA9167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80793F1D-EDEC-41F0-9C7E-F3946459366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375FDAC-FAB5-4BF0-9E66-7FF4AA9167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3F1D-EDEC-41F0-9C7E-F3946459366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5FDAC-FAB5-4BF0-9E66-7FF4AA9167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0793F1D-EDEC-41F0-9C7E-F3946459366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375FDAC-FAB5-4BF0-9E66-7FF4AA9167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80793F1D-EDEC-41F0-9C7E-F3946459366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375FDAC-FAB5-4BF0-9E66-7FF4AA9167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80793F1D-EDEC-41F0-9C7E-F3946459366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375FDAC-FAB5-4BF0-9E66-7FF4AA9167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80793F1D-EDEC-41F0-9C7E-F39464593664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375FDAC-FAB5-4BF0-9E66-7FF4AA9167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bhuvan.nrsc.gov.in/governance/rkvy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Diagonal Corner Rectangle 9"/>
          <p:cNvSpPr/>
          <p:nvPr/>
        </p:nvSpPr>
        <p:spPr>
          <a:xfrm>
            <a:off x="533400" y="609600"/>
            <a:ext cx="8458200" cy="6248400"/>
          </a:xfrm>
          <a:prstGeom prst="round2DiagRect">
            <a:avLst>
              <a:gd name="adj1" fmla="val 6096"/>
              <a:gd name="adj2" fmla="val 0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13" name="Picture 6" descr="C:\Users\Lesslie\Desktop\iwmp_doc_13jun2014\ricepadd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819400"/>
            <a:ext cx="4467210" cy="33528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3" descr="C:\Users\Lesslie\Desktop\iwmp_doc_13jun2014\Integrated-Watershed-Man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066800"/>
            <a:ext cx="4144962" cy="291442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5" name="Picture 4" descr="C:\Users\Lesslie\Desktop\iwmp_doc_13jun2014\fishcultiva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505200"/>
            <a:ext cx="4156364" cy="27432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6" name="Picture 5" descr="C:\Users\Lesslie\Desktop\iwmp_doc_13jun2014\Murari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1143000"/>
            <a:ext cx="4648200" cy="33774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055" name="TextBox 16"/>
          <p:cNvSpPr txBox="1">
            <a:spLocks noChangeArrowheads="1"/>
          </p:cNvSpPr>
          <p:nvPr/>
        </p:nvSpPr>
        <p:spPr bwMode="auto">
          <a:xfrm>
            <a:off x="1905000" y="5951538"/>
            <a:ext cx="7010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Calibri" pitchFamily="34" charset="0"/>
              </a:rPr>
              <a:t> </a:t>
            </a:r>
          </a:p>
          <a:p>
            <a:pPr algn="ctr"/>
            <a:r>
              <a:rPr lang="en-US" sz="1600" b="1" dirty="0">
                <a:solidFill>
                  <a:srgbClr val="00B050"/>
                </a:solidFill>
                <a:latin typeface="Calibri" pitchFamily="34" charset="0"/>
              </a:rPr>
              <a:t>National Remote Sensing Centre / ISRO, Balanagar, Hyderabad</a:t>
            </a:r>
            <a:endParaRPr lang="en-GB" sz="16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2057" name="TextBox 17"/>
          <p:cNvSpPr txBox="1">
            <a:spLocks noChangeArrowheads="1"/>
          </p:cNvSpPr>
          <p:nvPr/>
        </p:nvSpPr>
        <p:spPr bwMode="auto">
          <a:xfrm>
            <a:off x="1447800" y="1752600"/>
            <a:ext cx="581183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</a:rPr>
              <a:t>Training Program on</a:t>
            </a:r>
          </a:p>
          <a:p>
            <a:pPr algn="ctr">
              <a:defRPr/>
            </a:pPr>
            <a:endParaRPr lang="en-US" sz="2000" b="1" dirty="0"/>
          </a:p>
          <a:p>
            <a:pPr algn="ctr">
              <a:defRPr/>
            </a:pPr>
            <a:endParaRPr lang="en-US" b="1" dirty="0"/>
          </a:p>
          <a:p>
            <a:pPr algn="ctr">
              <a:defRPr/>
            </a:pPr>
            <a:r>
              <a:rPr lang="en-US" sz="2400" b="1" dirty="0">
                <a:ln>
                  <a:solidFill>
                    <a:srgbClr val="FF3399"/>
                  </a:solidFill>
                </a:ln>
                <a:solidFill>
                  <a:srgbClr val="FFFF00"/>
                </a:solidFill>
              </a:rPr>
              <a:t>GEO-TAGGING OF RKVY ASSETS</a:t>
            </a:r>
          </a:p>
          <a:p>
            <a:pPr algn="ctr">
              <a:defRPr/>
            </a:pPr>
            <a:r>
              <a:rPr lang="en-US" sz="2400" b="1" dirty="0">
                <a:ln>
                  <a:solidFill>
                    <a:srgbClr val="FF3399"/>
                  </a:solidFill>
                </a:ln>
                <a:solidFill>
                  <a:srgbClr val="FFFF00"/>
                </a:solidFill>
              </a:rPr>
              <a:t>USING GEO-PORTAL TECHNOLOGIES</a:t>
            </a:r>
            <a:endParaRPr lang="en-IN" sz="2400" b="1" dirty="0">
              <a:ln>
                <a:solidFill>
                  <a:srgbClr val="FF3399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058" name="TextBox 18"/>
          <p:cNvSpPr txBox="1">
            <a:spLocks noChangeArrowheads="1"/>
          </p:cNvSpPr>
          <p:nvPr/>
        </p:nvSpPr>
        <p:spPr bwMode="auto">
          <a:xfrm>
            <a:off x="4274569" y="4343400"/>
            <a:ext cx="248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ln w="18000">
                  <a:solidFill>
                    <a:srgbClr val="FF3399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en-IN" b="1" dirty="0">
              <a:ln w="18000">
                <a:solidFill>
                  <a:srgbClr val="FF3399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4572000" y="3823648"/>
            <a:ext cx="312420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 sz="2000" b="1" dirty="0">
                <a:solidFill>
                  <a:srgbClr val="FFFF00"/>
                </a:solidFill>
              </a:rPr>
              <a:t>PV Krishna Rao </a:t>
            </a:r>
          </a:p>
          <a:p>
            <a:r>
              <a:rPr lang="en-IN" sz="2000" b="1" dirty="0">
                <a:solidFill>
                  <a:srgbClr val="FFFF00"/>
                </a:solidFill>
              </a:rPr>
              <a:t>B </a:t>
            </a:r>
            <a:r>
              <a:rPr lang="en-IN" sz="2000" b="1" dirty="0" err="1">
                <a:solidFill>
                  <a:srgbClr val="FFFF00"/>
                </a:solidFill>
              </a:rPr>
              <a:t>Shyamsunder</a:t>
            </a:r>
            <a:r>
              <a:rPr lang="en-IN" sz="2000" b="1" dirty="0">
                <a:solidFill>
                  <a:srgbClr val="FFFF00"/>
                </a:solidFill>
              </a:rPr>
              <a:t>    </a:t>
            </a:r>
          </a:p>
          <a:p>
            <a:r>
              <a:rPr lang="en-IN" sz="2400" b="1" dirty="0" smtClean="0">
                <a:solidFill>
                  <a:srgbClr val="FF0000"/>
                </a:solidFill>
              </a:rPr>
              <a:t>RKVY </a:t>
            </a:r>
            <a:r>
              <a:rPr lang="en-IN" sz="2400" b="1" dirty="0">
                <a:solidFill>
                  <a:srgbClr val="FF0000"/>
                </a:solidFill>
              </a:rPr>
              <a:t>Program</a:t>
            </a:r>
            <a:endParaRPr lang="en-IN" sz="2000" b="1" dirty="0">
              <a:solidFill>
                <a:srgbClr val="FF0000"/>
              </a:solidFill>
            </a:endParaRPr>
          </a:p>
          <a:p>
            <a:r>
              <a:rPr lang="en-IN" sz="2000" b="1" dirty="0">
                <a:solidFill>
                  <a:srgbClr val="FF0000"/>
                </a:solidFill>
              </a:rPr>
              <a:t>NRSC-ISRO, Hyderabad</a:t>
            </a:r>
          </a:p>
          <a:p>
            <a:r>
              <a:rPr lang="en-IN" sz="2000" b="1" dirty="0">
                <a:solidFill>
                  <a:srgbClr val="FF0000"/>
                </a:solidFill>
              </a:rPr>
              <a:t>Tel: 040-23884539   </a:t>
            </a:r>
          </a:p>
          <a:p>
            <a:r>
              <a:rPr lang="en-IN" sz="2000" b="1" dirty="0">
                <a:solidFill>
                  <a:srgbClr val="FF0000"/>
                </a:solidFill>
              </a:rPr>
              <a:t>       040-23884569</a:t>
            </a:r>
          </a:p>
          <a:p>
            <a:endParaRPr lang="en-IN" sz="1600" b="1" dirty="0">
              <a:solidFill>
                <a:srgbClr val="FFFF00"/>
              </a:solidFill>
            </a:endParaRPr>
          </a:p>
          <a:p>
            <a:r>
              <a:rPr lang="en-IN" sz="1600" b="1" dirty="0">
                <a:solidFill>
                  <a:schemeClr val="bg1"/>
                </a:solidFill>
              </a:rPr>
              <a:t>Mail: rkvy.nrsc@gmail.com</a:t>
            </a:r>
          </a:p>
          <a:p>
            <a:r>
              <a:rPr lang="en-IN" sz="1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59" name="TextBox 16"/>
          <p:cNvSpPr txBox="1">
            <a:spLocks noChangeArrowheads="1"/>
          </p:cNvSpPr>
          <p:nvPr/>
        </p:nvSpPr>
        <p:spPr bwMode="auto">
          <a:xfrm>
            <a:off x="2514600" y="609600"/>
            <a:ext cx="3352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</a:rPr>
              <a:t> </a:t>
            </a:r>
            <a:endParaRPr lang="en-IN" sz="3200" b="1">
              <a:solidFill>
                <a:srgbClr val="7030A0"/>
              </a:solidFill>
            </a:endParaRPr>
          </a:p>
        </p:txBody>
      </p:sp>
      <p:sp>
        <p:nvSpPr>
          <p:cNvPr id="2060" name="TextBox 11"/>
          <p:cNvSpPr txBox="1">
            <a:spLocks noChangeArrowheads="1"/>
          </p:cNvSpPr>
          <p:nvPr/>
        </p:nvSpPr>
        <p:spPr bwMode="auto">
          <a:xfrm>
            <a:off x="1752600" y="457200"/>
            <a:ext cx="544036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>
                <a:solidFill>
                  <a:srgbClr val="0000FF"/>
                </a:solidFill>
              </a:rPr>
              <a:t>Welcome to</a:t>
            </a:r>
          </a:p>
          <a:p>
            <a:pPr algn="ctr"/>
            <a:r>
              <a:rPr lang="en-IN" sz="2000" b="1">
                <a:solidFill>
                  <a:srgbClr val="FF3399"/>
                </a:solidFill>
              </a:rPr>
              <a:t>officials of Agril and allied sectors of RKVY</a:t>
            </a:r>
          </a:p>
        </p:txBody>
      </p:sp>
      <p:sp>
        <p:nvSpPr>
          <p:cNvPr id="2061" name="TextBox 16"/>
          <p:cNvSpPr txBox="1">
            <a:spLocks noChangeArrowheads="1"/>
          </p:cNvSpPr>
          <p:nvPr/>
        </p:nvSpPr>
        <p:spPr bwMode="auto">
          <a:xfrm>
            <a:off x="1066800" y="3962400"/>
            <a:ext cx="25680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IN" sz="2000" b="1" dirty="0" smtClean="0">
                <a:solidFill>
                  <a:srgbClr val="FFFF00"/>
                </a:solidFill>
              </a:rPr>
              <a:t> </a:t>
            </a:r>
            <a:endParaRPr lang="en-IN" sz="2000" b="1" dirty="0">
              <a:solidFill>
                <a:srgbClr val="FF0000"/>
              </a:solidFill>
            </a:endParaRPr>
          </a:p>
          <a:p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59632" y="3784600"/>
            <a:ext cx="6552728" cy="2082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_2016-11-05-08-57-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-27384"/>
            <a:ext cx="3857625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499992" y="0"/>
            <a:ext cx="3857625" cy="6858000"/>
            <a:chOff x="4499992" y="0"/>
            <a:chExt cx="3857625" cy="6858000"/>
          </a:xfrm>
        </p:grpSpPr>
        <p:pic>
          <p:nvPicPr>
            <p:cNvPr id="5" name="Picture 4" descr="Screenshot_2017-02-12-23-36-17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9992" y="0"/>
              <a:ext cx="3857625" cy="685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788024" y="5733256"/>
              <a:ext cx="3384376" cy="50405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_2017-02-12-23-37-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-27384"/>
            <a:ext cx="3857625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72000" y="0"/>
            <a:ext cx="3857625" cy="6858000"/>
            <a:chOff x="4572000" y="0"/>
            <a:chExt cx="3857625" cy="6858000"/>
          </a:xfrm>
        </p:grpSpPr>
        <p:pic>
          <p:nvPicPr>
            <p:cNvPr id="6" name="Picture 5" descr="Screenshot_2017-02-12-23-37-1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0"/>
              <a:ext cx="3857625" cy="6858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788024" y="332656"/>
              <a:ext cx="3456384" cy="295232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shot_2017-02-12-23-38-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0"/>
            <a:ext cx="3711011" cy="6597352"/>
          </a:xfrm>
          <a:prstGeom prst="rect">
            <a:avLst/>
          </a:prstGeom>
        </p:spPr>
      </p:pic>
      <p:pic>
        <p:nvPicPr>
          <p:cNvPr id="2" name="Picture 1" descr="Screenshot_2017-02-14-23-33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0"/>
            <a:ext cx="3857625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508104" y="4437112"/>
            <a:ext cx="936104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val 4"/>
          <p:cNvSpPr/>
          <p:nvPr/>
        </p:nvSpPr>
        <p:spPr>
          <a:xfrm>
            <a:off x="971600" y="3573016"/>
            <a:ext cx="1152128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_2017-02-12-23-37-3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0"/>
            <a:ext cx="3168352" cy="5632626"/>
          </a:xfrm>
          <a:prstGeom prst="rect">
            <a:avLst/>
          </a:prstGeom>
        </p:spPr>
      </p:pic>
      <p:pic>
        <p:nvPicPr>
          <p:cNvPr id="5" name="Picture 4" descr="Screenshot_2017-02-12-23-38-04.png"/>
          <p:cNvPicPr>
            <a:picLocks noChangeAspect="1"/>
          </p:cNvPicPr>
          <p:nvPr/>
        </p:nvPicPr>
        <p:blipFill>
          <a:blip r:embed="rId3" cstate="print"/>
          <a:srcRect t="31500"/>
          <a:stretch>
            <a:fillRect/>
          </a:stretch>
        </p:blipFill>
        <p:spPr>
          <a:xfrm>
            <a:off x="1331640" y="2708920"/>
            <a:ext cx="3193035" cy="388843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339752" y="2564904"/>
            <a:ext cx="1152128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Picture 6" descr="Screenshot_2016-11-07-19-43-1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0"/>
            <a:ext cx="3672408" cy="6528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_2016-11-07-19-45-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15416"/>
            <a:ext cx="3680204" cy="6542584"/>
          </a:xfrm>
          <a:prstGeom prst="rect">
            <a:avLst/>
          </a:prstGeom>
        </p:spPr>
      </p:pic>
      <p:pic>
        <p:nvPicPr>
          <p:cNvPr id="4" name="Picture 3" descr="Screenshot_2017-02-14-23-33-0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88640"/>
            <a:ext cx="3857625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308304" y="2420888"/>
            <a:ext cx="1152128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_2017-02-14-23-34-4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0"/>
            <a:ext cx="3857625" cy="6858000"/>
          </a:xfrm>
          <a:prstGeom prst="rect">
            <a:avLst/>
          </a:prstGeom>
        </p:spPr>
      </p:pic>
      <p:pic>
        <p:nvPicPr>
          <p:cNvPr id="5" name="Picture 4" descr="Screenshot_2017-02-14-23-34-5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1193" y="0"/>
            <a:ext cx="3857625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5536" y="5301208"/>
            <a:ext cx="4392488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576" y="44624"/>
            <a:ext cx="3857625" cy="6858000"/>
            <a:chOff x="4499992" y="0"/>
            <a:chExt cx="3857625" cy="6858000"/>
          </a:xfrm>
        </p:grpSpPr>
        <p:pic>
          <p:nvPicPr>
            <p:cNvPr id="6" name="Picture 5" descr="Screenshot_2017-02-12-23-36-17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99992" y="0"/>
              <a:ext cx="3857625" cy="6858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788024" y="5733256"/>
              <a:ext cx="3384376" cy="50405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1043608" y="404664"/>
            <a:ext cx="3312368" cy="9361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4" name="Picture 3" descr="Screenshot_2016-11-07-18-23-5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3888432" cy="6912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67544" y="27384"/>
            <a:ext cx="3857625" cy="6858000"/>
            <a:chOff x="4499992" y="0"/>
            <a:chExt cx="3857625" cy="6858000"/>
          </a:xfrm>
        </p:grpSpPr>
        <p:pic>
          <p:nvPicPr>
            <p:cNvPr id="6" name="Picture 5" descr="Screenshot_2017-02-12-23-36-17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9992" y="0"/>
              <a:ext cx="3857625" cy="6858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788024" y="5733256"/>
              <a:ext cx="3384376" cy="50405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755576" y="1268760"/>
            <a:ext cx="3240360" cy="7920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 descr="Screenshot_2016-11-05-09-21-5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0"/>
            <a:ext cx="3828024" cy="6805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_2016-11-05-09-22-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585303"/>
            <a:ext cx="3528392" cy="6272697"/>
          </a:xfrm>
          <a:prstGeom prst="rect">
            <a:avLst/>
          </a:prstGeom>
        </p:spPr>
      </p:pic>
      <p:pic>
        <p:nvPicPr>
          <p:cNvPr id="3" name="Picture 2" descr="Screenshot_2016-11-05-09-22-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99" y="620688"/>
            <a:ext cx="3508489" cy="6237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9752" y="44624"/>
            <a:ext cx="4254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>
                <a:solidFill>
                  <a:srgbClr val="FFFF00"/>
                </a:solidFill>
              </a:rPr>
              <a:t>ANIMAL HUSBANDRY</a:t>
            </a:r>
            <a:endParaRPr lang="en-IN" sz="32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4008" y="980728"/>
            <a:ext cx="3312368" cy="15121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4375" y="0"/>
            <a:ext cx="3857625" cy="6858000"/>
            <a:chOff x="4499992" y="0"/>
            <a:chExt cx="3857625" cy="6858000"/>
          </a:xfrm>
        </p:grpSpPr>
        <p:pic>
          <p:nvPicPr>
            <p:cNvPr id="3" name="Picture 2" descr="Screenshot_2017-02-12-23-36-17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99992" y="0"/>
              <a:ext cx="3857625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788024" y="5733256"/>
              <a:ext cx="3384376" cy="50405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930399" y="1988840"/>
            <a:ext cx="360040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 descr="Screenshot_2017-02-14-22-47-5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0799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88840"/>
            <a:ext cx="833704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699792" y="260648"/>
            <a:ext cx="3505200" cy="240065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     </a:t>
            </a:r>
            <a:r>
              <a:rPr lang="en-US" sz="2800" b="1" dirty="0" smtClean="0"/>
              <a:t>Open Google.co.in</a:t>
            </a:r>
          </a:p>
          <a:p>
            <a:r>
              <a:rPr lang="en-US" sz="2800" b="1" dirty="0" smtClean="0"/>
              <a:t> </a:t>
            </a:r>
          </a:p>
          <a:p>
            <a:r>
              <a:rPr lang="en-US" b="1" dirty="0" smtClean="0"/>
              <a:t> </a:t>
            </a:r>
            <a:r>
              <a:rPr lang="en-US" sz="2400" b="1" dirty="0"/>
              <a:t>Type: </a:t>
            </a:r>
            <a:r>
              <a:rPr lang="en-US" sz="2400" b="1" dirty="0" smtClean="0"/>
              <a:t>Bhuvan RKVY</a:t>
            </a:r>
            <a:endParaRPr lang="en-US" sz="2400" b="1" dirty="0"/>
          </a:p>
          <a:p>
            <a:r>
              <a:rPr lang="en-US" sz="2400" b="1" dirty="0">
                <a:solidFill>
                  <a:srgbClr val="002060"/>
                </a:solidFill>
              </a:rPr>
              <a:t>           Click Here</a:t>
            </a:r>
          </a:p>
          <a:p>
            <a:endParaRPr lang="en-IN" dirty="0"/>
          </a:p>
        </p:txBody>
      </p:sp>
      <p:sp>
        <p:nvSpPr>
          <p:cNvPr id="9" name="Down Arrow 8"/>
          <p:cNvSpPr/>
          <p:nvPr/>
        </p:nvSpPr>
        <p:spPr>
          <a:xfrm flipH="1">
            <a:off x="4139952" y="2348880"/>
            <a:ext cx="144016" cy="1512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4375" y="0"/>
            <a:ext cx="3857625" cy="6858000"/>
            <a:chOff x="4499992" y="0"/>
            <a:chExt cx="3857625" cy="6858000"/>
          </a:xfrm>
        </p:grpSpPr>
        <p:pic>
          <p:nvPicPr>
            <p:cNvPr id="3" name="Picture 2" descr="Screenshot_2017-02-12-23-36-17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99992" y="0"/>
              <a:ext cx="3857625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788024" y="5733256"/>
              <a:ext cx="3384376" cy="50405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858391" y="2708920"/>
            <a:ext cx="360040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 descr="Screenshot_2017-02-14-22-46-5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0799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576" y="0"/>
            <a:ext cx="3857625" cy="6858000"/>
            <a:chOff x="4499992" y="0"/>
            <a:chExt cx="3857625" cy="6858000"/>
          </a:xfrm>
        </p:grpSpPr>
        <p:pic>
          <p:nvPicPr>
            <p:cNvPr id="6" name="Picture 5" descr="Screenshot_2017-02-12-23-36-17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99992" y="0"/>
              <a:ext cx="3857625" cy="6858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788024" y="5733256"/>
              <a:ext cx="3384376" cy="50405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2" name="Picture 1" descr="Screenshot_2016-11-05-09-22-4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8790" y="0"/>
            <a:ext cx="3857626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99592" y="3501008"/>
            <a:ext cx="3600400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_2016-11-05-09-22-5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713316"/>
            <a:ext cx="3456384" cy="6144683"/>
          </a:xfrm>
          <a:prstGeom prst="rect">
            <a:avLst/>
          </a:prstGeom>
        </p:spPr>
      </p:pic>
      <p:pic>
        <p:nvPicPr>
          <p:cNvPr id="3" name="Picture 2" descr="Screenshot_2016-11-05-09-23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720080"/>
            <a:ext cx="3452580" cy="6137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5776" y="44624"/>
            <a:ext cx="4312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>
                <a:solidFill>
                  <a:srgbClr val="FFFF00"/>
                </a:solidFill>
              </a:rPr>
              <a:t>DAIRY DEVELOPMENT</a:t>
            </a:r>
            <a:endParaRPr lang="en-IN" sz="32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60032" y="1052736"/>
            <a:ext cx="3168352" cy="33843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70359" y="0"/>
            <a:ext cx="3857625" cy="6858000"/>
            <a:chOff x="4499992" y="0"/>
            <a:chExt cx="3857625" cy="6858000"/>
          </a:xfrm>
        </p:grpSpPr>
        <p:pic>
          <p:nvPicPr>
            <p:cNvPr id="6" name="Picture 5" descr="Screenshot_2017-02-12-23-36-17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99992" y="0"/>
              <a:ext cx="3857625" cy="6858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788024" y="5733256"/>
              <a:ext cx="3384376" cy="50405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786383" y="4221088"/>
            <a:ext cx="3456384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 descr="Screenshot_2016-11-07-18-24-3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0"/>
            <a:ext cx="38576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98351" y="0"/>
            <a:ext cx="3857625" cy="6858000"/>
            <a:chOff x="4499992" y="0"/>
            <a:chExt cx="3857625" cy="6858000"/>
          </a:xfrm>
        </p:grpSpPr>
        <p:pic>
          <p:nvPicPr>
            <p:cNvPr id="8" name="Picture 7" descr="Screenshot_2017-02-12-23-36-17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99992" y="0"/>
              <a:ext cx="3857625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788024" y="5733256"/>
              <a:ext cx="3384376" cy="50405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714375" y="4941168"/>
            <a:ext cx="3456384" cy="86409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 descr="Screenshot_2016-11-05-09-20-4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0390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_2016-11-05-09-27-4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6906" y="620688"/>
            <a:ext cx="3508489" cy="6237312"/>
          </a:xfrm>
          <a:prstGeom prst="rect">
            <a:avLst/>
          </a:prstGeom>
        </p:spPr>
      </p:pic>
      <p:pic>
        <p:nvPicPr>
          <p:cNvPr id="5" name="Picture 4" descr="Screenshot_2016-11-05-09-27-56.png"/>
          <p:cNvPicPr>
            <a:picLocks noChangeAspect="1"/>
          </p:cNvPicPr>
          <p:nvPr/>
        </p:nvPicPr>
        <p:blipFill>
          <a:blip r:embed="rId3" cstate="print"/>
          <a:srcRect t="44782"/>
          <a:stretch>
            <a:fillRect/>
          </a:stretch>
        </p:blipFill>
        <p:spPr>
          <a:xfrm>
            <a:off x="4499992" y="1556792"/>
            <a:ext cx="3493085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9872" y="44624"/>
            <a:ext cx="1983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>
                <a:solidFill>
                  <a:srgbClr val="FFFF00"/>
                </a:solidFill>
              </a:rPr>
              <a:t>FISHERIES</a:t>
            </a:r>
            <a:endParaRPr lang="en-IN" sz="3200" b="1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5229200"/>
            <a:ext cx="3312368" cy="122413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_2016-11-05-09-14-5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531440"/>
            <a:ext cx="3533589" cy="6281936"/>
          </a:xfrm>
          <a:prstGeom prst="rect">
            <a:avLst/>
          </a:prstGeom>
        </p:spPr>
      </p:pic>
      <p:pic>
        <p:nvPicPr>
          <p:cNvPr id="5" name="Picture 4" descr="Screenshot_2016-11-05-09-15-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531440"/>
            <a:ext cx="3523892" cy="6264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5856" y="-27384"/>
            <a:ext cx="2988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>
                <a:solidFill>
                  <a:srgbClr val="FFFF00"/>
                </a:solidFill>
              </a:rPr>
              <a:t>HORTICULTURE</a:t>
            </a:r>
            <a:endParaRPr lang="en-IN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_2016-11-05-09-15-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612687"/>
            <a:ext cx="3512989" cy="6245313"/>
          </a:xfrm>
          <a:prstGeom prst="rect">
            <a:avLst/>
          </a:prstGeom>
        </p:spPr>
      </p:pic>
      <p:pic>
        <p:nvPicPr>
          <p:cNvPr id="5" name="Picture 4" descr="Screenshot_2016-11-05-09-15-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624069"/>
            <a:ext cx="3506586" cy="62339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9872" y="44624"/>
            <a:ext cx="2988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>
                <a:solidFill>
                  <a:srgbClr val="FFFF00"/>
                </a:solidFill>
              </a:rPr>
              <a:t>HORTICULTURE</a:t>
            </a:r>
            <a:endParaRPr lang="en-IN" sz="3200" b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624" y="5445224"/>
            <a:ext cx="3456384" cy="9361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4932040" y="5733256"/>
            <a:ext cx="3240360" cy="64807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_2016-11-05-09-16-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3504" y="620688"/>
            <a:ext cx="3508487" cy="6237312"/>
          </a:xfrm>
          <a:prstGeom prst="rect">
            <a:avLst/>
          </a:prstGeom>
        </p:spPr>
      </p:pic>
      <p:pic>
        <p:nvPicPr>
          <p:cNvPr id="5" name="Picture 4" descr="Screenshot_2016-11-05-09-15-5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0494" y="620688"/>
            <a:ext cx="3508489" cy="6237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1840" y="44624"/>
            <a:ext cx="2988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>
                <a:solidFill>
                  <a:srgbClr val="FFFF00"/>
                </a:solidFill>
              </a:rPr>
              <a:t>HORTICULTURE</a:t>
            </a:r>
            <a:endParaRPr lang="en-IN" sz="3200" b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6016" y="980728"/>
            <a:ext cx="3312368" cy="41764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_2016-11-05-09-19-3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7" y="73248"/>
            <a:ext cx="3816423" cy="6784752"/>
          </a:xfrm>
          <a:prstGeom prst="rect">
            <a:avLst/>
          </a:prstGeom>
        </p:spPr>
      </p:pic>
      <p:pic>
        <p:nvPicPr>
          <p:cNvPr id="5" name="Picture 4" descr="Screenshot_2017-02-12-23-37-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8351" y="0"/>
            <a:ext cx="3857625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55576" y="1826603"/>
            <a:ext cx="3312368" cy="9361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Picture 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7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2209800" y="228600"/>
            <a:ext cx="6076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 sz="1600">
                <a:hlinkClick r:id="rId3"/>
              </a:rPr>
              <a:t>http://bhuvan.nrsc.gov.in/governance/rkvy</a:t>
            </a:r>
            <a:endParaRPr lang="en-IN" sz="1600"/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6553200" y="5345113"/>
            <a:ext cx="2423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99"/>
                </a:solidFill>
              </a:rPr>
              <a:t> </a:t>
            </a:r>
            <a:endParaRPr lang="en-IN" sz="1600" b="1" dirty="0">
              <a:solidFill>
                <a:srgbClr val="FF0000"/>
              </a:solidFill>
            </a:endParaRPr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971600" y="6119812"/>
            <a:ext cx="4191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FF0066"/>
                </a:solidFill>
              </a:rPr>
              <a:t>All </a:t>
            </a:r>
            <a:r>
              <a:rPr lang="en-US" sz="1400" b="1" dirty="0">
                <a:solidFill>
                  <a:srgbClr val="0033CC"/>
                </a:solidFill>
              </a:rPr>
              <a:t>field officers </a:t>
            </a:r>
            <a:r>
              <a:rPr lang="en-US" sz="1400" b="1" dirty="0">
                <a:solidFill>
                  <a:srgbClr val="FF0066"/>
                </a:solidFill>
              </a:rPr>
              <a:t>need to Down Load Bhuvan RKVY app to Mobile phone and upload assets</a:t>
            </a:r>
          </a:p>
          <a:p>
            <a:endParaRPr lang="en-IN" sz="1400" b="1" dirty="0">
              <a:solidFill>
                <a:srgbClr val="FF0066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2509292" y="6067772"/>
            <a:ext cx="457200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shot_2017-02-12-23-37-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8351" y="0"/>
            <a:ext cx="3857625" cy="6858000"/>
          </a:xfrm>
          <a:prstGeom prst="rect">
            <a:avLst/>
          </a:prstGeom>
        </p:spPr>
      </p:pic>
      <p:pic>
        <p:nvPicPr>
          <p:cNvPr id="2" name="Picture 1" descr="Screenshot_2016-11-05-09-28-3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0"/>
            <a:ext cx="3888432" cy="69127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27984" y="5733256"/>
            <a:ext cx="3528392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ounded Rectangle 5"/>
          <p:cNvSpPr/>
          <p:nvPr/>
        </p:nvSpPr>
        <p:spPr>
          <a:xfrm>
            <a:off x="683568" y="2636912"/>
            <a:ext cx="3456384" cy="122413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_2016-11-05-09-28-5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548680"/>
            <a:ext cx="3436480" cy="6109299"/>
          </a:xfrm>
          <a:prstGeom prst="rect">
            <a:avLst/>
          </a:prstGeom>
        </p:spPr>
      </p:pic>
      <p:pic>
        <p:nvPicPr>
          <p:cNvPr id="3" name="Picture 2" descr="Screenshot_2016-11-05-09-28-4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4092" y="548680"/>
            <a:ext cx="3451884" cy="61366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9672" y="44624"/>
            <a:ext cx="5791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>
                <a:solidFill>
                  <a:srgbClr val="FFFF00"/>
                </a:solidFill>
              </a:rPr>
              <a:t>MARKETING &amp; POST HARVEST</a:t>
            </a:r>
            <a:endParaRPr lang="en-IN" sz="32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9992" y="908720"/>
            <a:ext cx="3312368" cy="302433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1331640" y="44624"/>
            <a:ext cx="6532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>
                <a:solidFill>
                  <a:srgbClr val="FFFF00"/>
                </a:solidFill>
              </a:rPr>
              <a:t>MINOR AND MICRO-IRRIGATION</a:t>
            </a:r>
            <a:endParaRPr lang="en-IN" sz="3200" b="1" dirty="0">
              <a:solidFill>
                <a:srgbClr val="FFFF00"/>
              </a:solidFill>
            </a:endParaRPr>
          </a:p>
        </p:txBody>
      </p:sp>
      <p:pic>
        <p:nvPicPr>
          <p:cNvPr id="46" name="Picture 45" descr="Screenshot_2016-11-07-18-25-4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576064"/>
            <a:ext cx="3533589" cy="6281936"/>
          </a:xfrm>
          <a:prstGeom prst="rect">
            <a:avLst/>
          </a:prstGeom>
        </p:spPr>
      </p:pic>
      <p:pic>
        <p:nvPicPr>
          <p:cNvPr id="47" name="Picture 46" descr="Screenshot_2016-11-07-18-25-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8811" y="548680"/>
            <a:ext cx="3533589" cy="6281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88024" y="836712"/>
            <a:ext cx="3312368" cy="28803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_2016-11-05-09-18-3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620688"/>
            <a:ext cx="3508488" cy="6237312"/>
          </a:xfrm>
          <a:prstGeom prst="rect">
            <a:avLst/>
          </a:prstGeom>
        </p:spPr>
      </p:pic>
      <p:pic>
        <p:nvPicPr>
          <p:cNvPr id="5" name="Picture 4" descr="Screenshot_2016-11-05-09-18-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620688"/>
            <a:ext cx="3508488" cy="6237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44624"/>
            <a:ext cx="7119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>
                <a:solidFill>
                  <a:srgbClr val="FFFF00"/>
                </a:solidFill>
              </a:rPr>
              <a:t>NATURAL RESOURCE MANAGEMENT</a:t>
            </a:r>
            <a:endParaRPr lang="en-IN" sz="32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60032" y="908720"/>
            <a:ext cx="3312368" cy="8640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_2017-02-12-23-37-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7384"/>
            <a:ext cx="3857625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99592" y="5373216"/>
            <a:ext cx="3312368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Picture 6" descr="Screenshot_2017-02-14-23-07-5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_2017-02-12-23-37-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367" y="0"/>
            <a:ext cx="3857625" cy="6858000"/>
          </a:xfrm>
          <a:prstGeom prst="rect">
            <a:avLst/>
          </a:prstGeom>
        </p:spPr>
      </p:pic>
      <p:pic>
        <p:nvPicPr>
          <p:cNvPr id="5" name="Picture 4" descr="Screenshot_2016-11-05-09-21-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-54769"/>
            <a:ext cx="3888432" cy="691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27584" y="3284984"/>
            <a:ext cx="3456384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_2016-11-07-18-25-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5415" y="0"/>
            <a:ext cx="3857626" cy="6858000"/>
          </a:xfrm>
          <a:prstGeom prst="rect">
            <a:avLst/>
          </a:prstGeom>
        </p:spPr>
      </p:pic>
      <p:pic>
        <p:nvPicPr>
          <p:cNvPr id="6" name="Picture 5" descr="Screenshot_2017-02-12-23-37-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0"/>
            <a:ext cx="3857625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99592" y="4077072"/>
            <a:ext cx="3312368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_2016-11-07-18-22-4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3435" y="692696"/>
            <a:ext cx="3467984" cy="6165304"/>
          </a:xfrm>
          <a:prstGeom prst="rect">
            <a:avLst/>
          </a:prstGeom>
        </p:spPr>
      </p:pic>
      <p:pic>
        <p:nvPicPr>
          <p:cNvPr id="5" name="Picture 4" descr="Screenshot_2016-11-07-18-22-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6384" y="692696"/>
            <a:ext cx="3467984" cy="6165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95670" y="44624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>
                <a:solidFill>
                  <a:srgbClr val="FFFF00"/>
                </a:solidFill>
              </a:rPr>
              <a:t>SEEDS</a:t>
            </a:r>
            <a:endParaRPr lang="en-IN" sz="32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44008" y="980728"/>
            <a:ext cx="3168352" cy="28803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1475656" y="5589240"/>
            <a:ext cx="3096344" cy="7200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_2017-02-12-23-37-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0"/>
            <a:ext cx="3857625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99592" y="5445224"/>
            <a:ext cx="3312368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 descr="Screenshot_2017-02-14-23-28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shot_2017-02-14-23-35-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75" y="0"/>
            <a:ext cx="3857625" cy="6858000"/>
          </a:xfrm>
          <a:prstGeom prst="rect">
            <a:avLst/>
          </a:prstGeom>
        </p:spPr>
      </p:pic>
      <p:pic>
        <p:nvPicPr>
          <p:cNvPr id="7" name="Picture 6" descr="Screenshot_2017-02-14-22-39-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0"/>
            <a:ext cx="3857625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95536" y="620688"/>
            <a:ext cx="4392488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0528" y="4221088"/>
            <a:ext cx="9505056" cy="466072"/>
          </a:xfrm>
        </p:spPr>
        <p:txBody>
          <a:bodyPr>
            <a:noAutofit/>
          </a:bodyPr>
          <a:lstStyle/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en-IN" sz="2400" b="1" dirty="0" smtClean="0">
                <a:solidFill>
                  <a:prstClr val="white"/>
                </a:solidFill>
              </a:rPr>
              <a:t>http://bhuvan.nrsc.gov.in/governance/rkvy</a:t>
            </a:r>
            <a:endParaRPr lang="en-IN" sz="2400" b="1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060848"/>
            <a:ext cx="9577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IN" sz="2400" b="1" dirty="0" smtClean="0"/>
              <a:t>http://bhuvan.nrsc.gov.in/governance/rkvy/register</a:t>
            </a:r>
            <a:endParaRPr lang="en-IN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67744" y="1268760"/>
            <a:ext cx="4892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b="1" dirty="0" smtClean="0">
                <a:solidFill>
                  <a:srgbClr val="FFFF00"/>
                </a:solidFill>
              </a:rPr>
              <a:t>All Users to Register on </a:t>
            </a:r>
            <a:r>
              <a:rPr lang="en-IN" b="1" dirty="0" err="1" smtClean="0">
                <a:solidFill>
                  <a:srgbClr val="FFFF00"/>
                </a:solidFill>
              </a:rPr>
              <a:t>Bhuvan</a:t>
            </a:r>
            <a:r>
              <a:rPr lang="en-IN" b="1" dirty="0" smtClean="0">
                <a:solidFill>
                  <a:srgbClr val="FFFF00"/>
                </a:solidFill>
              </a:rPr>
              <a:t> Portal</a:t>
            </a:r>
          </a:p>
          <a:p>
            <a:pPr algn="ctr"/>
            <a:r>
              <a:rPr lang="en-IN" b="1" dirty="0" smtClean="0">
                <a:solidFill>
                  <a:srgbClr val="FFFF00"/>
                </a:solidFill>
              </a:rPr>
              <a:t>(State Sector/ District Sector/ Field Offices)</a:t>
            </a:r>
            <a:endParaRPr lang="en-IN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8856" y="3501008"/>
            <a:ext cx="7532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b="1" dirty="0" smtClean="0">
                <a:solidFill>
                  <a:srgbClr val="FFFF00"/>
                </a:solidFill>
              </a:rPr>
              <a:t>To download App, visualise and moderate assets on </a:t>
            </a:r>
            <a:r>
              <a:rPr lang="en-IN" b="1" dirty="0" err="1" smtClean="0">
                <a:solidFill>
                  <a:srgbClr val="FFFF00"/>
                </a:solidFill>
              </a:rPr>
              <a:t>Bhuvan</a:t>
            </a:r>
            <a:r>
              <a:rPr lang="en-IN" b="1" dirty="0" smtClean="0">
                <a:solidFill>
                  <a:srgbClr val="FFFF00"/>
                </a:solidFill>
              </a:rPr>
              <a:t> Portal</a:t>
            </a:r>
          </a:p>
          <a:p>
            <a:pPr algn="ctr"/>
            <a:r>
              <a:rPr lang="en-IN" b="1" dirty="0" smtClean="0">
                <a:solidFill>
                  <a:srgbClr val="FFFF00"/>
                </a:solidFill>
              </a:rPr>
              <a:t>(District Sector/ State Sector)</a:t>
            </a:r>
            <a:endParaRPr lang="en-IN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_2016-11-07-19-46-5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0799" y="0"/>
            <a:ext cx="3857625" cy="6858000"/>
          </a:xfrm>
          <a:prstGeom prst="rect">
            <a:avLst/>
          </a:prstGeom>
        </p:spPr>
      </p:pic>
      <p:pic>
        <p:nvPicPr>
          <p:cNvPr id="6" name="Picture 5" descr="Screenshot_2016-11-05-09-16-5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367" y="0"/>
            <a:ext cx="3857625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018631" y="3501008"/>
            <a:ext cx="1152128" cy="12241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_2016-11-07-19-47-4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0"/>
            <a:ext cx="3857625" cy="6858000"/>
          </a:xfrm>
          <a:prstGeom prst="rect">
            <a:avLst/>
          </a:prstGeom>
        </p:spPr>
      </p:pic>
      <p:pic>
        <p:nvPicPr>
          <p:cNvPr id="3" name="Picture 2" descr="Screenshot_2016-11-07-19-48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0"/>
            <a:ext cx="3857625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475656" y="3212976"/>
            <a:ext cx="1152128" cy="12241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val 4"/>
          <p:cNvSpPr/>
          <p:nvPr/>
        </p:nvSpPr>
        <p:spPr>
          <a:xfrm>
            <a:off x="7020272" y="4437112"/>
            <a:ext cx="1152128" cy="12241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_2016-11-07-19-48-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0"/>
            <a:ext cx="3857625" cy="6858000"/>
          </a:xfrm>
          <a:prstGeom prst="rect">
            <a:avLst/>
          </a:prstGeom>
        </p:spPr>
      </p:pic>
      <p:pic>
        <p:nvPicPr>
          <p:cNvPr id="3" name="Picture 2" descr="Screenshot_2016-11-07-19-48-3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0"/>
            <a:ext cx="3857625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660232" y="4221088"/>
            <a:ext cx="1152128" cy="12241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_2017-02-14-23-33-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3857625" cy="6858000"/>
          </a:xfrm>
          <a:prstGeom prst="rect">
            <a:avLst/>
          </a:prstGeom>
        </p:spPr>
      </p:pic>
      <p:pic>
        <p:nvPicPr>
          <p:cNvPr id="3" name="Picture 2" descr="Screenshot_2016-11-07-19-48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0"/>
            <a:ext cx="3857625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123728" y="1412776"/>
            <a:ext cx="1008112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Down Arrow 5"/>
          <p:cNvSpPr/>
          <p:nvPr/>
        </p:nvSpPr>
        <p:spPr>
          <a:xfrm>
            <a:off x="1115616" y="3284984"/>
            <a:ext cx="72008" cy="432048"/>
          </a:xfrm>
          <a:prstGeom prst="downArrow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/>
          <p:cNvSpPr/>
          <p:nvPr/>
        </p:nvSpPr>
        <p:spPr>
          <a:xfrm>
            <a:off x="6444208" y="4797152"/>
            <a:ext cx="1008112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_2016-11-07-18-28-5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3022434" cy="5373216"/>
          </a:xfrm>
          <a:prstGeom prst="rect">
            <a:avLst/>
          </a:prstGeom>
        </p:spPr>
      </p:pic>
      <p:pic>
        <p:nvPicPr>
          <p:cNvPr id="3" name="Picture 2" descr="Screenshot_2016-11-07-18-28-5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5960" y="692696"/>
            <a:ext cx="3007031" cy="5345832"/>
          </a:xfrm>
          <a:prstGeom prst="rect">
            <a:avLst/>
          </a:prstGeom>
        </p:spPr>
      </p:pic>
      <p:pic>
        <p:nvPicPr>
          <p:cNvPr id="4" name="Picture 3" descr="Screenshot_2016-11-07-18-29-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1" y="634756"/>
            <a:ext cx="3037838" cy="5400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39552" y="2276872"/>
            <a:ext cx="1944216" cy="1440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/>
          <p:cNvSpPr/>
          <p:nvPr/>
        </p:nvSpPr>
        <p:spPr>
          <a:xfrm>
            <a:off x="4067944" y="1772816"/>
            <a:ext cx="1008112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_2016-11-07-18-28-5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0"/>
            <a:ext cx="3857625" cy="6858000"/>
          </a:xfrm>
          <a:prstGeom prst="rect">
            <a:avLst/>
          </a:prstGeom>
        </p:spPr>
      </p:pic>
      <p:pic>
        <p:nvPicPr>
          <p:cNvPr id="3" name="Picture 2" descr="Screenshot_2016-11-07-20-00-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0"/>
            <a:ext cx="3857625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051720" y="3861048"/>
            <a:ext cx="1368152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_2016-11-05-08-57-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0"/>
            <a:ext cx="385762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99792" y="764704"/>
            <a:ext cx="3816424" cy="5544616"/>
          </a:xfrm>
          <a:prstGeom prst="rect">
            <a:avLst/>
          </a:prstGeom>
          <a:solidFill>
            <a:srgbClr val="DDDDDD">
              <a:alpha val="4509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 rot="18952896">
            <a:off x="2233706" y="3311086"/>
            <a:ext cx="4788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>
                <a:solidFill>
                  <a:srgbClr val="FF0000"/>
                </a:solidFill>
                <a:latin typeface="Gill Sans Ultra Bold" pitchFamily="34" charset="0"/>
              </a:rPr>
              <a:t>THANK YOU</a:t>
            </a:r>
            <a:endParaRPr lang="en-IN" sz="3600" b="1" dirty="0">
              <a:solidFill>
                <a:srgbClr val="FF0000"/>
              </a:solidFill>
              <a:latin typeface="Gill Sans Ultra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56" y="5229200"/>
            <a:ext cx="256192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IN" b="1" dirty="0" smtClean="0">
                <a:solidFill>
                  <a:schemeClr val="bg1"/>
                </a:solidFill>
              </a:rPr>
              <a:t>rkvy.nrsc@gmail.com</a:t>
            </a:r>
          </a:p>
          <a:p>
            <a:pPr algn="ctr"/>
            <a:r>
              <a:rPr lang="en-IN" b="1" dirty="0" smtClean="0">
                <a:solidFill>
                  <a:schemeClr val="bg1"/>
                </a:solidFill>
              </a:rPr>
              <a:t>040-23884539</a:t>
            </a:r>
          </a:p>
          <a:p>
            <a:pPr algn="ctr"/>
            <a:r>
              <a:rPr lang="en-IN" b="1" dirty="0" smtClean="0">
                <a:solidFill>
                  <a:schemeClr val="bg1"/>
                </a:solidFill>
              </a:rPr>
              <a:t>040-23884569</a:t>
            </a:r>
          </a:p>
          <a:p>
            <a:pPr algn="ctr"/>
            <a:r>
              <a:rPr lang="en-IN" b="1" dirty="0" smtClean="0">
                <a:solidFill>
                  <a:schemeClr val="bg1"/>
                </a:solidFill>
              </a:rPr>
              <a:t>9989559169</a:t>
            </a:r>
            <a:endParaRPr lang="en-IN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454" y="1052736"/>
            <a:ext cx="8600431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Instructions  before opening Bhuvan RKVY app</a:t>
            </a:r>
          </a:p>
          <a:p>
            <a:endParaRPr lang="en-US" sz="2800" dirty="0"/>
          </a:p>
          <a:p>
            <a:pPr marL="342900" indent="-342900">
              <a:buAutoNum type="arabicPeriod"/>
            </a:pPr>
            <a:r>
              <a:rPr lang="en-US" sz="4000" b="1" dirty="0" smtClean="0">
                <a:solidFill>
                  <a:srgbClr val="FF0000"/>
                </a:solidFill>
              </a:rPr>
              <a:t>Check  </a:t>
            </a:r>
            <a:r>
              <a:rPr lang="en-US" sz="4000" b="1" dirty="0" smtClean="0">
                <a:solidFill>
                  <a:srgbClr val="22CE26"/>
                </a:solidFill>
              </a:rPr>
              <a:t>ON</a:t>
            </a:r>
            <a:r>
              <a:rPr lang="en-US" sz="4000" b="1" dirty="0" smtClean="0">
                <a:solidFill>
                  <a:srgbClr val="FF0000"/>
                </a:solidFill>
              </a:rPr>
              <a:t> for GPS in mobile</a:t>
            </a: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4000" b="1" dirty="0" smtClean="0">
                <a:solidFill>
                  <a:srgbClr val="FF0000"/>
                </a:solidFill>
              </a:rPr>
              <a:t>2.Camera aperture should not be 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   more than 2 MP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3.Ensure </a:t>
            </a:r>
            <a:r>
              <a:rPr lang="en-US" sz="4000" b="1" dirty="0" smtClean="0">
                <a:solidFill>
                  <a:srgbClr val="22CE26"/>
                </a:solidFill>
              </a:rPr>
              <a:t>space</a:t>
            </a:r>
            <a:r>
              <a:rPr lang="en-US" sz="4000" b="1" dirty="0" smtClean="0">
                <a:solidFill>
                  <a:srgbClr val="FF0000"/>
                </a:solidFill>
              </a:rPr>
              <a:t> of 1 GB in mobile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4000" b="1" dirty="0" smtClean="0">
                <a:solidFill>
                  <a:srgbClr val="FF0000"/>
                </a:solidFill>
              </a:rPr>
              <a:t>4.Battery in </a:t>
            </a:r>
            <a:r>
              <a:rPr lang="en-US" sz="4000" b="1" dirty="0" smtClean="0">
                <a:solidFill>
                  <a:srgbClr val="22CE26"/>
                </a:solidFill>
              </a:rPr>
              <a:t>full</a:t>
            </a:r>
          </a:p>
          <a:p>
            <a:endParaRPr lang="en-IN" sz="2800" b="1" dirty="0">
              <a:solidFill>
                <a:srgbClr val="22CE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9931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_2016-11-07-18-34-5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692696"/>
            <a:ext cx="3184452" cy="566124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283968" y="2276872"/>
            <a:ext cx="792088" cy="10081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ight Arrow 5"/>
          <p:cNvSpPr/>
          <p:nvPr/>
        </p:nvSpPr>
        <p:spPr>
          <a:xfrm>
            <a:off x="1203360" y="2564904"/>
            <a:ext cx="3024336" cy="50405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_2017-04-24-23-05-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3857625" cy="6858000"/>
          </a:xfrm>
          <a:prstGeom prst="rect">
            <a:avLst/>
          </a:prstGeom>
        </p:spPr>
      </p:pic>
      <p:pic>
        <p:nvPicPr>
          <p:cNvPr id="8" name="Picture 7" descr="Screenshot_2017-04-24-23-17-5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0"/>
            <a:ext cx="3857625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187624" y="2924944"/>
            <a:ext cx="1008112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043608" y="2924944"/>
            <a:ext cx="72008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23728" y="2996952"/>
            <a:ext cx="201622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 err="1" smtClean="0"/>
              <a:t>mnp_XXXX</a:t>
            </a:r>
            <a:endParaRPr lang="en-IN" dirty="0"/>
          </a:p>
        </p:txBody>
      </p:sp>
      <p:sp>
        <p:nvSpPr>
          <p:cNvPr id="10" name="Down Arrow 9"/>
          <p:cNvSpPr/>
          <p:nvPr/>
        </p:nvSpPr>
        <p:spPr>
          <a:xfrm>
            <a:off x="2483768" y="2492896"/>
            <a:ext cx="72008" cy="576064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Down Arrow 10"/>
          <p:cNvSpPr/>
          <p:nvPr/>
        </p:nvSpPr>
        <p:spPr>
          <a:xfrm>
            <a:off x="3347864" y="2492896"/>
            <a:ext cx="72008" cy="576064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2123728" y="2204864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State    District</a:t>
            </a:r>
            <a:endParaRPr lang="en-IN" dirty="0"/>
          </a:p>
        </p:txBody>
      </p:sp>
      <p:sp>
        <p:nvSpPr>
          <p:cNvPr id="13" name="TextBox 12"/>
          <p:cNvSpPr txBox="1"/>
          <p:nvPr/>
        </p:nvSpPr>
        <p:spPr>
          <a:xfrm>
            <a:off x="1907704" y="5949280"/>
            <a:ext cx="155523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IN" dirty="0" smtClean="0"/>
              <a:t>Department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_2017-04-24-22-59-2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367" y="0"/>
            <a:ext cx="3857625" cy="6858000"/>
          </a:xfrm>
          <a:prstGeom prst="rect">
            <a:avLst/>
          </a:prstGeom>
        </p:spPr>
      </p:pic>
      <p:pic>
        <p:nvPicPr>
          <p:cNvPr id="6" name="Picture 5" descr="Screenshot_2017-04-24-23-05-3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_2017-02-14-23-32-4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3857625" cy="6858000"/>
          </a:xfrm>
          <a:prstGeom prst="rect">
            <a:avLst/>
          </a:prstGeom>
        </p:spPr>
      </p:pic>
      <p:pic>
        <p:nvPicPr>
          <p:cNvPr id="5" name="Picture 4" descr="Screenshot_2017-04-24-23-17-3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909</TotalTime>
  <Words>190</Words>
  <Application>Microsoft Office PowerPoint</Application>
  <PresentationFormat>On-screen Show (4:3)</PresentationFormat>
  <Paragraphs>64</Paragraphs>
  <Slides>46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Verve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Rashtriya Krishi Vikas Yojana</dc:title>
  <dc:creator>we</dc:creator>
  <cp:lastModifiedBy>pvk</cp:lastModifiedBy>
  <cp:revision>50</cp:revision>
  <dcterms:created xsi:type="dcterms:W3CDTF">2016-11-06T17:20:45Z</dcterms:created>
  <dcterms:modified xsi:type="dcterms:W3CDTF">2018-03-16T14:23:40Z</dcterms:modified>
</cp:coreProperties>
</file>